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1766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9.png"/><Relationship Id="rId9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7.png"/><Relationship Id="rId7" Type="http://schemas.openxmlformats.org/officeDocument/2006/relationships/image" Target="../media/image7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67.png"/><Relationship Id="rId7" Type="http://schemas.openxmlformats.org/officeDocument/2006/relationships/image" Target="../media/image7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67.png"/><Relationship Id="rId7" Type="http://schemas.openxmlformats.org/officeDocument/2006/relationships/image" Target="../media/image8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6.png"/><Relationship Id="rId7" Type="http://schemas.openxmlformats.org/officeDocument/2006/relationships/image" Target="../media/image9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86.png"/><Relationship Id="rId7" Type="http://schemas.openxmlformats.org/officeDocument/2006/relationships/image" Target="../media/image9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0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5.png"/><Relationship Id="rId7" Type="http://schemas.openxmlformats.org/officeDocument/2006/relationships/image" Target="../media/image11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05.png"/><Relationship Id="rId7" Type="http://schemas.openxmlformats.org/officeDocument/2006/relationships/image" Target="../media/image11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05.png"/><Relationship Id="rId7" Type="http://schemas.openxmlformats.org/officeDocument/2006/relationships/image" Target="../media/image11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3.png"/><Relationship Id="rId7" Type="http://schemas.openxmlformats.org/officeDocument/2006/relationships/image" Target="../media/image12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24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3.png"/><Relationship Id="rId7" Type="http://schemas.openxmlformats.org/officeDocument/2006/relationships/image" Target="../media/image12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27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3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3.png"/><Relationship Id="rId7" Type="http://schemas.openxmlformats.org/officeDocument/2006/relationships/image" Target="../media/image13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14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23.png"/><Relationship Id="rId7" Type="http://schemas.openxmlformats.org/officeDocument/2006/relationships/image" Target="../media/image13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19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7.png"/><Relationship Id="rId7" Type="http://schemas.openxmlformats.org/officeDocument/2006/relationships/image" Target="../media/image13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38.png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37.png"/><Relationship Id="rId7" Type="http://schemas.openxmlformats.org/officeDocument/2006/relationships/image" Target="../media/image14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45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37.png"/><Relationship Id="rId7" Type="http://schemas.openxmlformats.org/officeDocument/2006/relationships/image" Target="../media/image14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7.png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21.png"/><Relationship Id="rId4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3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9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9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27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9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27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9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83794" y="-1517407"/>
            <a:ext cx="15488986" cy="13320528"/>
            <a:chOff x="3883794" y="-1517407"/>
            <a:chExt cx="15488986" cy="133205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3794" y="-1517407"/>
              <a:ext cx="15488986" cy="133205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67587" y="-140084"/>
            <a:ext cx="11709833" cy="10070456"/>
            <a:chOff x="12567587" y="-140084"/>
            <a:chExt cx="11709833" cy="100704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7587" y="-140084"/>
              <a:ext cx="11709833" cy="1007045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81222" y="3821841"/>
            <a:ext cx="9280852" cy="162535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57411" y="5179512"/>
            <a:ext cx="2701190" cy="6095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995525" y="6466458"/>
            <a:ext cx="3373630" cy="290278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08694" y="2166604"/>
            <a:ext cx="13977972" cy="8225776"/>
            <a:chOff x="4408694" y="2166604"/>
            <a:chExt cx="13977972" cy="82257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08694" y="2166604"/>
              <a:ext cx="13977972" cy="82257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7" y="442437"/>
            <a:ext cx="12461633" cy="12190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89503" y="4838875"/>
            <a:ext cx="6171429" cy="2412957"/>
            <a:chOff x="1989503" y="4838875"/>
            <a:chExt cx="6171429" cy="24129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503" y="4838875"/>
              <a:ext cx="6171429" cy="241295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503" y="2166604"/>
            <a:ext cx="6171429" cy="2111042"/>
            <a:chOff x="1989503" y="2166604"/>
            <a:chExt cx="6171429" cy="21110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9503" y="2166604"/>
              <a:ext cx="6171429" cy="21110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89503" y="7795787"/>
            <a:ext cx="6171429" cy="2261356"/>
            <a:chOff x="1989503" y="7795787"/>
            <a:chExt cx="6171429" cy="22613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9503" y="7795787"/>
              <a:ext cx="6171429" cy="22613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2166604"/>
            <a:ext cx="4630979" cy="2111042"/>
            <a:chOff x="9142857" y="2166604"/>
            <a:chExt cx="4630979" cy="211104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2166604"/>
              <a:ext cx="4630979" cy="211104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7764103"/>
            <a:ext cx="5422037" cy="2272541"/>
            <a:chOff x="9142857" y="7764103"/>
            <a:chExt cx="5422037" cy="227254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7764103"/>
              <a:ext cx="5422037" cy="2272541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269144" y="3923372"/>
            <a:ext cx="1461906" cy="45713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30382" y="6897553"/>
            <a:ext cx="1461906" cy="45713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987525" y="9685239"/>
            <a:ext cx="1321567" cy="4571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096525" y="4838875"/>
            <a:ext cx="6171429" cy="2461588"/>
            <a:chOff x="9096525" y="4838875"/>
            <a:chExt cx="6171429" cy="246158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96525" y="4838875"/>
              <a:ext cx="6171429" cy="24615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7073901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46427" y="8850329"/>
            <a:ext cx="2204195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1064" y="1815943"/>
            <a:ext cx="8116488" cy="6653829"/>
            <a:chOff x="571064" y="1815943"/>
            <a:chExt cx="8116488" cy="66538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064" y="1815943"/>
              <a:ext cx="8116488" cy="66538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61345" y="1803592"/>
            <a:ext cx="7654315" cy="6678530"/>
            <a:chOff x="9761345" y="1803592"/>
            <a:chExt cx="7654315" cy="66785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61345" y="1803592"/>
              <a:ext cx="7654315" cy="66785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56364" y="8850329"/>
            <a:ext cx="2918358" cy="7011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7073901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24780" y="8658690"/>
            <a:ext cx="1885153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352523" y="8658690"/>
            <a:ext cx="2204195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836" y="1880890"/>
            <a:ext cx="8180757" cy="6507720"/>
            <a:chOff x="642836" y="1880890"/>
            <a:chExt cx="8180757" cy="650772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836" y="1880890"/>
              <a:ext cx="8180757" cy="650772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73109" y="1880890"/>
            <a:ext cx="7882769" cy="6507720"/>
            <a:chOff x="9573109" y="1880890"/>
            <a:chExt cx="7882769" cy="65077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73109" y="1880890"/>
              <a:ext cx="7882769" cy="65077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7073901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24782" y="8931001"/>
            <a:ext cx="2280274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80158" y="8984783"/>
            <a:ext cx="3313479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836" y="1880890"/>
            <a:ext cx="8246011" cy="6857279"/>
            <a:chOff x="642836" y="1880890"/>
            <a:chExt cx="8246011" cy="68572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836" y="1880890"/>
              <a:ext cx="8246011" cy="68572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61242" y="1880890"/>
            <a:ext cx="8283380" cy="6857279"/>
            <a:chOff x="9461242" y="1880890"/>
            <a:chExt cx="8283380" cy="68572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61242" y="1880890"/>
              <a:ext cx="8283380" cy="68572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7073901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97248" y="8957896"/>
            <a:ext cx="2280274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50381" y="1880890"/>
            <a:ext cx="7558333" cy="6768263"/>
            <a:chOff x="9750381" y="1880890"/>
            <a:chExt cx="7558333" cy="67682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0381" y="1880890"/>
              <a:ext cx="7558333" cy="676826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64206" y="8957896"/>
            <a:ext cx="2994437" cy="7011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2836" y="1880890"/>
            <a:ext cx="8500021" cy="6693766"/>
            <a:chOff x="642836" y="1880890"/>
            <a:chExt cx="8500021" cy="66937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2836" y="1880890"/>
              <a:ext cx="8500021" cy="66937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7073901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97249" y="8957896"/>
            <a:ext cx="2280274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1064" y="1880890"/>
            <a:ext cx="8563788" cy="6768263"/>
            <a:chOff x="571064" y="1880890"/>
            <a:chExt cx="8563788" cy="676826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064" y="1880890"/>
              <a:ext cx="8563788" cy="67682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7612596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62649" y="8957896"/>
            <a:ext cx="2918358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4173" y="8957896"/>
            <a:ext cx="2599316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1064" y="1880890"/>
            <a:ext cx="7888934" cy="6922523"/>
            <a:chOff x="571064" y="1880890"/>
            <a:chExt cx="7888934" cy="69225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064" y="1880890"/>
              <a:ext cx="7888934" cy="69225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37295" y="1880890"/>
            <a:ext cx="7943992" cy="6922523"/>
            <a:chOff x="9437295" y="1880890"/>
            <a:chExt cx="7943992" cy="692252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37295" y="1880890"/>
              <a:ext cx="7943992" cy="69225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7612596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62649" y="8957896"/>
            <a:ext cx="2918358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64173" y="8957896"/>
            <a:ext cx="2994437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836" y="1880890"/>
            <a:ext cx="7702351" cy="6757154"/>
            <a:chOff x="642836" y="1880890"/>
            <a:chExt cx="7702351" cy="675715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836" y="1880890"/>
              <a:ext cx="7702351" cy="67571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17817" y="1907781"/>
            <a:ext cx="7729166" cy="6757154"/>
            <a:chOff x="9517817" y="1907781"/>
            <a:chExt cx="7729166" cy="67571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17817" y="1907781"/>
              <a:ext cx="7729166" cy="67571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7612596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62649" y="8957896"/>
            <a:ext cx="2994437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1064" y="1880890"/>
            <a:ext cx="7477320" cy="6695037"/>
            <a:chOff x="571064" y="1880890"/>
            <a:chExt cx="7477320" cy="669503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064" y="1880890"/>
              <a:ext cx="7477320" cy="66950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00000" y="1795339"/>
            <a:ext cx="7535198" cy="6695037"/>
            <a:chOff x="9600000" y="1795339"/>
            <a:chExt cx="7535198" cy="669503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00000" y="1795339"/>
              <a:ext cx="7535198" cy="669503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47315" y="8957896"/>
            <a:ext cx="2994437" cy="70119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7612596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62649" y="8957896"/>
            <a:ext cx="2918358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47315" y="8957896"/>
            <a:ext cx="2599316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1064" y="1880890"/>
            <a:ext cx="7659782" cy="6693143"/>
            <a:chOff x="571064" y="1880890"/>
            <a:chExt cx="7659782" cy="6693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064" y="1880890"/>
              <a:ext cx="7659782" cy="6693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20913" y="1880890"/>
            <a:ext cx="7622746" cy="6693143"/>
            <a:chOff x="9620913" y="1880890"/>
            <a:chExt cx="7622746" cy="6693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20913" y="1880890"/>
              <a:ext cx="7622746" cy="6693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57972" y="-3723706"/>
            <a:ext cx="9405562" cy="14764580"/>
            <a:chOff x="10357972" y="-3723706"/>
            <a:chExt cx="9405562" cy="147645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8880000">
              <a:off x="10357972" y="-3723706"/>
              <a:ext cx="9405562" cy="147645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98362" y="2009879"/>
            <a:ext cx="3384233" cy="13967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79734" y="2754277"/>
            <a:ext cx="3320941" cy="34156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79312" y="3164870"/>
            <a:ext cx="1346667" cy="493714"/>
            <a:chOff x="2279312" y="3164870"/>
            <a:chExt cx="1346667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79312" y="3164870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7612596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62649" y="8957896"/>
            <a:ext cx="2918358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47315" y="8957896"/>
            <a:ext cx="2994437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836" y="1880890"/>
            <a:ext cx="7638840" cy="6693143"/>
            <a:chOff x="642836" y="1880890"/>
            <a:chExt cx="7638840" cy="66931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836" y="1880890"/>
              <a:ext cx="7638840" cy="6693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19328" y="1880890"/>
            <a:ext cx="7639782" cy="6693143"/>
            <a:chOff x="9519328" y="1880890"/>
            <a:chExt cx="7639782" cy="669314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19328" y="1880890"/>
              <a:ext cx="7639782" cy="6693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689985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62649" y="8957896"/>
            <a:ext cx="3237400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47315" y="8957896"/>
            <a:ext cx="2994437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836" y="1880890"/>
            <a:ext cx="8331843" cy="6586000"/>
            <a:chOff x="642836" y="1880890"/>
            <a:chExt cx="8331843" cy="6586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836" y="1880890"/>
              <a:ext cx="8331843" cy="6586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00000" y="1880890"/>
            <a:ext cx="8369708" cy="6586000"/>
            <a:chOff x="9600000" y="1880890"/>
            <a:chExt cx="8369708" cy="6586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0000" y="1880890"/>
              <a:ext cx="8369708" cy="658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689985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62649" y="8957896"/>
            <a:ext cx="3313479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47315" y="8957896"/>
            <a:ext cx="2994437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836" y="1880890"/>
            <a:ext cx="8340093" cy="6586000"/>
            <a:chOff x="642836" y="1880890"/>
            <a:chExt cx="8340093" cy="6586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836" y="1880890"/>
              <a:ext cx="8340093" cy="6586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1880890"/>
            <a:ext cx="8333572" cy="6586000"/>
            <a:chOff x="9142857" y="1880890"/>
            <a:chExt cx="8333572" cy="6586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1880890"/>
              <a:ext cx="8333572" cy="6586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689985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62649" y="8957896"/>
            <a:ext cx="3313479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47315" y="8957896"/>
            <a:ext cx="2599316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5439" y="1849857"/>
            <a:ext cx="8411431" cy="6586000"/>
            <a:chOff x="525439" y="1849857"/>
            <a:chExt cx="8411431" cy="6586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439" y="1849857"/>
              <a:ext cx="8411431" cy="6586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64869" y="1895147"/>
            <a:ext cx="8243444" cy="6495421"/>
            <a:chOff x="9264869" y="1895147"/>
            <a:chExt cx="8243444" cy="64954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64869" y="1895147"/>
              <a:ext cx="8243444" cy="64954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689985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47294" y="8986115"/>
            <a:ext cx="2994437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836" y="1909109"/>
            <a:ext cx="8213854" cy="6495421"/>
            <a:chOff x="642836" y="1909109"/>
            <a:chExt cx="8213854" cy="64954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836" y="1909109"/>
              <a:ext cx="8213854" cy="649542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22506" y="8957896"/>
            <a:ext cx="2918358" cy="7011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1880890"/>
            <a:ext cx="8250648" cy="6493266"/>
            <a:chOff x="9142857" y="1880890"/>
            <a:chExt cx="8250648" cy="649326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1880890"/>
              <a:ext cx="8250648" cy="6493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689985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36898" y="9014334"/>
            <a:ext cx="3313479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1064" y="1937328"/>
            <a:ext cx="8263570" cy="6493266"/>
            <a:chOff x="571064" y="1937328"/>
            <a:chExt cx="8263570" cy="649326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1064" y="1937328"/>
              <a:ext cx="8263570" cy="64932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689985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05338" y="8957896"/>
            <a:ext cx="3237400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98298" y="8957896"/>
            <a:ext cx="2994437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836" y="1880890"/>
            <a:ext cx="8500021" cy="6650172"/>
            <a:chOff x="642836" y="1880890"/>
            <a:chExt cx="8500021" cy="6650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836" y="1880890"/>
              <a:ext cx="8500021" cy="6650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734454" y="1880890"/>
            <a:ext cx="7968225" cy="6650172"/>
            <a:chOff x="9734454" y="1880890"/>
            <a:chExt cx="7968225" cy="66501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34454" y="1880890"/>
              <a:ext cx="7968225" cy="66501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689985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31980" y="8957896"/>
            <a:ext cx="2599316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98268" y="8957896"/>
            <a:ext cx="2994437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836" y="1880890"/>
            <a:ext cx="8424871" cy="6650172"/>
            <a:chOff x="642836" y="1880890"/>
            <a:chExt cx="8424871" cy="6650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836" y="1880890"/>
              <a:ext cx="8424871" cy="6650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78018" y="1880890"/>
            <a:ext cx="8478307" cy="6650172"/>
            <a:chOff x="9278018" y="1880890"/>
            <a:chExt cx="8478307" cy="66501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78018" y="1880890"/>
              <a:ext cx="8478307" cy="66501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689985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31982" y="8957896"/>
            <a:ext cx="2599316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98268" y="8957896"/>
            <a:ext cx="2599316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836" y="1880890"/>
            <a:ext cx="8510360" cy="6650172"/>
            <a:chOff x="642836" y="1880890"/>
            <a:chExt cx="8510360" cy="665017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836" y="1880890"/>
              <a:ext cx="8510360" cy="66501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65546" y="1880890"/>
            <a:ext cx="8393294" cy="6650172"/>
            <a:chOff x="9465546" y="1880890"/>
            <a:chExt cx="8393294" cy="665017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65546" y="1880890"/>
              <a:ext cx="8393294" cy="665017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689985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31982" y="8957896"/>
            <a:ext cx="2599316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98268" y="8957896"/>
            <a:ext cx="2994437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836" y="1880890"/>
            <a:ext cx="8500021" cy="6580016"/>
            <a:chOff x="642836" y="1880890"/>
            <a:chExt cx="8500021" cy="658001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836" y="1880890"/>
              <a:ext cx="8500021" cy="65800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66284" y="1880890"/>
            <a:ext cx="8350805" cy="6580016"/>
            <a:chOff x="9466284" y="1880890"/>
            <a:chExt cx="8350805" cy="658001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66284" y="1880890"/>
              <a:ext cx="8350805" cy="65800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0"/>
            <a:ext cx="10742857" cy="10392381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7" y="442438"/>
            <a:ext cx="5615181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1870" y="2005096"/>
            <a:ext cx="11415616" cy="80571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17547" y="4172199"/>
            <a:ext cx="5898253" cy="5796877"/>
            <a:chOff x="12117547" y="4172199"/>
            <a:chExt cx="5898253" cy="57968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17547" y="4172199"/>
              <a:ext cx="5898253" cy="57968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83812" y="414168"/>
            <a:ext cx="4765724" cy="3574293"/>
            <a:chOff x="12683812" y="414168"/>
            <a:chExt cx="4765724" cy="35742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83812" y="414168"/>
              <a:ext cx="4765724" cy="35742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689985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31982" y="8957896"/>
            <a:ext cx="2918358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91816" y="8957896"/>
            <a:ext cx="3313479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1064" y="1880890"/>
            <a:ext cx="8571793" cy="6706325"/>
            <a:chOff x="571064" y="1880890"/>
            <a:chExt cx="8571793" cy="670632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064" y="1880890"/>
              <a:ext cx="8571793" cy="67063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83197" y="1880890"/>
            <a:ext cx="8517765" cy="6706325"/>
            <a:chOff x="9383197" y="1880890"/>
            <a:chExt cx="8517765" cy="670632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83197" y="1880890"/>
              <a:ext cx="8517765" cy="67063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151290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9518" y="8957896"/>
            <a:ext cx="3237400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91792" y="8957896"/>
            <a:ext cx="2994437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836" y="1880890"/>
            <a:ext cx="8500021" cy="6673845"/>
            <a:chOff x="642836" y="1880890"/>
            <a:chExt cx="8500021" cy="667384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2836" y="1880890"/>
              <a:ext cx="8500021" cy="66738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09683" y="1880890"/>
            <a:ext cx="8535473" cy="6686899"/>
            <a:chOff x="9509683" y="1880890"/>
            <a:chExt cx="8535473" cy="66868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09683" y="1880890"/>
              <a:ext cx="8535473" cy="6686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151290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79515" y="8957896"/>
            <a:ext cx="2599316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91792" y="8957896"/>
            <a:ext cx="3070516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1064" y="1880890"/>
            <a:ext cx="8571793" cy="6617532"/>
            <a:chOff x="571064" y="1880890"/>
            <a:chExt cx="8571793" cy="66175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1064" y="1880890"/>
              <a:ext cx="8571793" cy="66175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69072" y="1852672"/>
            <a:ext cx="8440830" cy="6645751"/>
            <a:chOff x="9369072" y="1852672"/>
            <a:chExt cx="8440830" cy="66457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69072" y="1852672"/>
              <a:ext cx="8440830" cy="66457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151290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29099" y="8984787"/>
            <a:ext cx="2599316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56502" y="8984787"/>
            <a:ext cx="2599316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23529" y="2035098"/>
            <a:ext cx="8500021" cy="6591988"/>
            <a:chOff x="9223529" y="2035098"/>
            <a:chExt cx="8500021" cy="65919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23529" y="2035098"/>
              <a:ext cx="8500021" cy="65919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2836" y="2061989"/>
            <a:ext cx="8500021" cy="6644989"/>
            <a:chOff x="642836" y="2061989"/>
            <a:chExt cx="8500021" cy="664498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2836" y="2061989"/>
              <a:ext cx="8500021" cy="66449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151290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14989" y="8984787"/>
            <a:ext cx="2994437" cy="70119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056458" y="8984792"/>
            <a:ext cx="2918358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357983" y="2008208"/>
            <a:ext cx="8561667" cy="6618879"/>
            <a:chOff x="9357983" y="2008208"/>
            <a:chExt cx="8561667" cy="66188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7983" y="2008208"/>
              <a:ext cx="8561667" cy="66188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1064" y="2092864"/>
            <a:ext cx="8285723" cy="6562500"/>
            <a:chOff x="571064" y="2092864"/>
            <a:chExt cx="8285723" cy="65625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1064" y="2092864"/>
              <a:ext cx="8285723" cy="6562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08970" y="-68572"/>
            <a:ext cx="3224208" cy="10460952"/>
            <a:chOff x="-208970" y="-68572"/>
            <a:chExt cx="3224208" cy="1046095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8970" y="-68572"/>
              <a:ext cx="3224208" cy="1046095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8151290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14992" y="8984792"/>
            <a:ext cx="3313479" cy="7011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2836" y="1880890"/>
            <a:ext cx="8500021" cy="6716148"/>
            <a:chOff x="642836" y="1880890"/>
            <a:chExt cx="8500021" cy="67161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836" y="1880890"/>
              <a:ext cx="8500021" cy="67161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2381" y="0"/>
            <a:ext cx="10742857" cy="10392381"/>
            <a:chOff x="-6432381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2381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3589836" cy="12190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8E74F33-F79F-4442-ACFD-94F38D8AC5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165992"/>
              </p:ext>
            </p:extLst>
          </p:nvPr>
        </p:nvGraphicFramePr>
        <p:xfrm>
          <a:off x="914400" y="2300590"/>
          <a:ext cx="17068802" cy="579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41934">
                  <a:extLst>
                    <a:ext uri="{9D8B030D-6E8A-4147-A177-3AD203B41FA5}">
                      <a16:colId xmlns:a16="http://schemas.microsoft.com/office/drawing/2014/main" val="599656076"/>
                    </a:ext>
                  </a:extLst>
                </a:gridCol>
                <a:gridCol w="880913">
                  <a:extLst>
                    <a:ext uri="{9D8B030D-6E8A-4147-A177-3AD203B41FA5}">
                      <a16:colId xmlns:a16="http://schemas.microsoft.com/office/drawing/2014/main" val="3441674538"/>
                    </a:ext>
                  </a:extLst>
                </a:gridCol>
                <a:gridCol w="1091500">
                  <a:extLst>
                    <a:ext uri="{9D8B030D-6E8A-4147-A177-3AD203B41FA5}">
                      <a16:colId xmlns:a16="http://schemas.microsoft.com/office/drawing/2014/main" val="725494549"/>
                    </a:ext>
                  </a:extLst>
                </a:gridCol>
                <a:gridCol w="1091500">
                  <a:extLst>
                    <a:ext uri="{9D8B030D-6E8A-4147-A177-3AD203B41FA5}">
                      <a16:colId xmlns:a16="http://schemas.microsoft.com/office/drawing/2014/main" val="262208474"/>
                    </a:ext>
                  </a:extLst>
                </a:gridCol>
                <a:gridCol w="1091500">
                  <a:extLst>
                    <a:ext uri="{9D8B030D-6E8A-4147-A177-3AD203B41FA5}">
                      <a16:colId xmlns:a16="http://schemas.microsoft.com/office/drawing/2014/main" val="2116016234"/>
                    </a:ext>
                  </a:extLst>
                </a:gridCol>
                <a:gridCol w="997405">
                  <a:extLst>
                    <a:ext uri="{9D8B030D-6E8A-4147-A177-3AD203B41FA5}">
                      <a16:colId xmlns:a16="http://schemas.microsoft.com/office/drawing/2014/main" val="462371679"/>
                    </a:ext>
                  </a:extLst>
                </a:gridCol>
                <a:gridCol w="997405">
                  <a:extLst>
                    <a:ext uri="{9D8B030D-6E8A-4147-A177-3AD203B41FA5}">
                      <a16:colId xmlns:a16="http://schemas.microsoft.com/office/drawing/2014/main" val="1427269577"/>
                    </a:ext>
                  </a:extLst>
                </a:gridCol>
                <a:gridCol w="997405">
                  <a:extLst>
                    <a:ext uri="{9D8B030D-6E8A-4147-A177-3AD203B41FA5}">
                      <a16:colId xmlns:a16="http://schemas.microsoft.com/office/drawing/2014/main" val="2761330002"/>
                    </a:ext>
                  </a:extLst>
                </a:gridCol>
                <a:gridCol w="997405">
                  <a:extLst>
                    <a:ext uri="{9D8B030D-6E8A-4147-A177-3AD203B41FA5}">
                      <a16:colId xmlns:a16="http://schemas.microsoft.com/office/drawing/2014/main" val="2996094317"/>
                    </a:ext>
                  </a:extLst>
                </a:gridCol>
                <a:gridCol w="997405">
                  <a:extLst>
                    <a:ext uri="{9D8B030D-6E8A-4147-A177-3AD203B41FA5}">
                      <a16:colId xmlns:a16="http://schemas.microsoft.com/office/drawing/2014/main" val="779414695"/>
                    </a:ext>
                  </a:extLst>
                </a:gridCol>
                <a:gridCol w="997405">
                  <a:extLst>
                    <a:ext uri="{9D8B030D-6E8A-4147-A177-3AD203B41FA5}">
                      <a16:colId xmlns:a16="http://schemas.microsoft.com/office/drawing/2014/main" val="2854855975"/>
                    </a:ext>
                  </a:extLst>
                </a:gridCol>
                <a:gridCol w="997405">
                  <a:extLst>
                    <a:ext uri="{9D8B030D-6E8A-4147-A177-3AD203B41FA5}">
                      <a16:colId xmlns:a16="http://schemas.microsoft.com/office/drawing/2014/main" val="913663745"/>
                    </a:ext>
                  </a:extLst>
                </a:gridCol>
                <a:gridCol w="997405">
                  <a:extLst>
                    <a:ext uri="{9D8B030D-6E8A-4147-A177-3AD203B41FA5}">
                      <a16:colId xmlns:a16="http://schemas.microsoft.com/office/drawing/2014/main" val="1821879524"/>
                    </a:ext>
                  </a:extLst>
                </a:gridCol>
                <a:gridCol w="997405">
                  <a:extLst>
                    <a:ext uri="{9D8B030D-6E8A-4147-A177-3AD203B41FA5}">
                      <a16:colId xmlns:a16="http://schemas.microsoft.com/office/drawing/2014/main" val="3973425211"/>
                    </a:ext>
                  </a:extLst>
                </a:gridCol>
                <a:gridCol w="897527">
                  <a:extLst>
                    <a:ext uri="{9D8B030D-6E8A-4147-A177-3AD203B41FA5}">
                      <a16:colId xmlns:a16="http://schemas.microsoft.com/office/drawing/2014/main" val="2968793104"/>
                    </a:ext>
                  </a:extLst>
                </a:gridCol>
                <a:gridCol w="1097283">
                  <a:extLst>
                    <a:ext uri="{9D8B030D-6E8A-4147-A177-3AD203B41FA5}">
                      <a16:colId xmlns:a16="http://schemas.microsoft.com/office/drawing/2014/main" val="2859861995"/>
                    </a:ext>
                  </a:extLst>
                </a:gridCol>
              </a:tblGrid>
              <a:tr h="723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</a:rPr>
                        <a:t>업무리스트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</a:rPr>
                        <a:t>중요도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김민호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장중원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 err="1">
                          <a:effectLst/>
                        </a:rPr>
                        <a:t>박예림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김다인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여아정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</a:rPr>
                        <a:t>한서영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</a:rPr>
                        <a:t>합계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</a:rPr>
                        <a:t>김민호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장중원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 err="1">
                          <a:effectLst/>
                        </a:rPr>
                        <a:t>박예림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김다인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 err="1">
                          <a:effectLst/>
                        </a:rPr>
                        <a:t>여아정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</a:rPr>
                        <a:t>한서영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effectLst/>
                        </a:rPr>
                        <a:t>점수합계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/>
                </a:tc>
                <a:extLst>
                  <a:ext uri="{0D108BD9-81ED-4DB2-BD59-A6C34878D82A}">
                    <a16:rowId xmlns:a16="http://schemas.microsoft.com/office/drawing/2014/main" val="2373415758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ER</a:t>
                      </a:r>
                      <a:r>
                        <a:rPr lang="ko-KR" altLang="en-US" sz="2000" u="none" strike="noStrike" dirty="0">
                          <a:effectLst/>
                        </a:rPr>
                        <a:t>다이어그램 구성</a:t>
                      </a:r>
                      <a:endParaRPr lang="ko-KR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30%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20%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15%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7.5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3.75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2.5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3.75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2.5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699257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MySQL</a:t>
                      </a:r>
                      <a:r>
                        <a:rPr lang="ko-KR" altLang="en-US" sz="2000" u="none" strike="noStrike">
                          <a:effectLst/>
                        </a:rPr>
                        <a:t>테이블 구성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20%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15%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15%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2.5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1.5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1.5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1.5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161886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데이터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20%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100%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1.5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1.5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1.5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2.5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2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295702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Web </a:t>
                      </a:r>
                      <a:r>
                        <a:rPr lang="ko-KR" altLang="en-US" sz="2000" u="none" strike="noStrike">
                          <a:effectLst/>
                        </a:rPr>
                        <a:t>구현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30%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2.5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3.75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7.5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1.25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401482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effectLst/>
                        </a:rPr>
                        <a:t>MySQL</a:t>
                      </a:r>
                      <a:r>
                        <a:rPr lang="ko-KR" altLang="en-US" sz="2000" u="none" strike="noStrike">
                          <a:effectLst/>
                        </a:rPr>
                        <a:t>코드 구현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3.75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6.25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3.75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1.25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2479734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자료 준비 및 발표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40%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5%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100%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2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0.75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0.25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1.25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0.5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0.25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691693"/>
                  </a:ext>
                </a:extLst>
              </a:tr>
              <a:tr h="72390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합계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100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effectLst/>
                        </a:rPr>
                        <a:t>　</a:t>
                      </a:r>
                      <a:endParaRPr lang="ko-KR" altLang="en-US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19.25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18.75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17.5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>
                          <a:effectLst/>
                        </a:rPr>
                        <a:t>19.25</a:t>
                      </a:r>
                      <a:endParaRPr lang="en-US" altLang="ko-KR" sz="2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17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8.25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u="none" strike="noStrike" dirty="0">
                          <a:effectLst/>
                        </a:rPr>
                        <a:t>100</a:t>
                      </a:r>
                      <a:endParaRPr lang="en-US" altLang="ko-KR" sz="2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444" marR="5444" marT="5444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56198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32381" y="0"/>
            <a:ext cx="10742857" cy="10392381"/>
            <a:chOff x="-6432381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32381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8" y="442438"/>
            <a:ext cx="4401368" cy="12190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1870" y="2005096"/>
            <a:ext cx="14540843" cy="752336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4762" y="-53333"/>
            <a:ext cx="9006667" cy="10392381"/>
            <a:chOff x="-184762" y="-53333"/>
            <a:chExt cx="900666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4762" y="-53333"/>
              <a:ext cx="900666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706479" y="1967470"/>
            <a:ext cx="4110789" cy="15237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328044" y="9396032"/>
            <a:ext cx="2670140" cy="40633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13563" y="4365734"/>
            <a:ext cx="2401870" cy="182852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20806" y="3131979"/>
            <a:ext cx="1346667" cy="493714"/>
            <a:chOff x="9820806" y="3131979"/>
            <a:chExt cx="1346667" cy="493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0806" y="3131979"/>
              <a:ext cx="1346667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43809" y="0"/>
            <a:ext cx="10742857" cy="10392381"/>
            <a:chOff x="7643809" y="0"/>
            <a:chExt cx="10742857" cy="1039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3809" y="0"/>
              <a:ext cx="10742857" cy="103923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7" y="442438"/>
            <a:ext cx="5615181" cy="12190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1870" y="2005096"/>
            <a:ext cx="8091734" cy="693874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17547" y="4172199"/>
            <a:ext cx="5898253" cy="5796877"/>
            <a:chOff x="12117547" y="4172199"/>
            <a:chExt cx="5898253" cy="57968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17547" y="4172199"/>
              <a:ext cx="5898253" cy="579687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83812" y="414168"/>
            <a:ext cx="4765724" cy="3574293"/>
            <a:chOff x="12683812" y="414168"/>
            <a:chExt cx="4765724" cy="35742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683812" y="414168"/>
              <a:ext cx="4765724" cy="35742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11970" y="2166604"/>
            <a:ext cx="13974697" cy="8225776"/>
            <a:chOff x="4411970" y="2166604"/>
            <a:chExt cx="13974697" cy="82257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11970" y="2166604"/>
              <a:ext cx="13974697" cy="82257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7" y="442437"/>
            <a:ext cx="10593267" cy="12190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21807" y="1880890"/>
            <a:ext cx="16255947" cy="7955254"/>
            <a:chOff x="1721807" y="1880890"/>
            <a:chExt cx="16255947" cy="79552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1807" y="1880890"/>
              <a:ext cx="16255947" cy="79552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36798" y="2166604"/>
            <a:ext cx="13949869" cy="8225776"/>
            <a:chOff x="4436798" y="2166604"/>
            <a:chExt cx="13949869" cy="82257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36798" y="2166604"/>
              <a:ext cx="13949869" cy="82257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7" y="442437"/>
            <a:ext cx="13435407" cy="12190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41884" y="2166604"/>
            <a:ext cx="6171429" cy="4741554"/>
            <a:chOff x="1741884" y="2166604"/>
            <a:chExt cx="6171429" cy="47415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1884" y="2166604"/>
              <a:ext cx="6171429" cy="474155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20720" y="6845762"/>
            <a:ext cx="6171429" cy="2977247"/>
            <a:chOff x="1720720" y="6845762"/>
            <a:chExt cx="6171429" cy="297724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0720" y="6845762"/>
              <a:ext cx="6171429" cy="29772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2166604"/>
            <a:ext cx="6627212" cy="4112888"/>
            <a:chOff x="9142857" y="2166604"/>
            <a:chExt cx="6627212" cy="411288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166604"/>
              <a:ext cx="6627212" cy="41128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610101" y="2653117"/>
            <a:ext cx="2773446" cy="354827"/>
            <a:chOff x="2610101" y="2653117"/>
            <a:chExt cx="2773446" cy="3548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10101" y="2653117"/>
              <a:ext cx="2773446" cy="3548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372965" y="2995246"/>
            <a:ext cx="4274045" cy="708996"/>
            <a:chOff x="5372965" y="2995246"/>
            <a:chExt cx="4274045" cy="7089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2965" y="2995246"/>
              <a:ext cx="4274045" cy="708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46789" y="2166604"/>
            <a:ext cx="13939877" cy="8225776"/>
            <a:chOff x="4446789" y="2166604"/>
            <a:chExt cx="13939877" cy="82257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6789" y="2166604"/>
              <a:ext cx="13939877" cy="82257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7" y="442437"/>
            <a:ext cx="11620851" cy="12190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027598" y="2166604"/>
            <a:ext cx="6171429" cy="2468571"/>
            <a:chOff x="2027598" y="2166604"/>
            <a:chExt cx="6171429" cy="24685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7598" y="2166604"/>
              <a:ext cx="6171429" cy="246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503" y="5142857"/>
            <a:ext cx="6171429" cy="1938061"/>
            <a:chOff x="1989503" y="5142857"/>
            <a:chExt cx="6171429" cy="193806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9503" y="5142857"/>
              <a:ext cx="6171429" cy="193806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42857" y="2166604"/>
            <a:ext cx="6171429" cy="2459221"/>
            <a:chOff x="9142857" y="2166604"/>
            <a:chExt cx="6171429" cy="24592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2166604"/>
              <a:ext cx="6171429" cy="24592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65694" y="7626950"/>
            <a:ext cx="6171429" cy="1758140"/>
            <a:chOff x="2065694" y="7626950"/>
            <a:chExt cx="6171429" cy="175814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5694" y="7626950"/>
              <a:ext cx="6171429" cy="175814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142857" y="7626950"/>
            <a:ext cx="3466893" cy="1758140"/>
            <a:chOff x="9142857" y="7626950"/>
            <a:chExt cx="3466893" cy="175814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2857" y="7626950"/>
              <a:ext cx="3466893" cy="175814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546668" y="4280896"/>
            <a:ext cx="1461906" cy="45713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73906" y="6726639"/>
            <a:ext cx="1461906" cy="457131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112001" y="9033668"/>
            <a:ext cx="1321567" cy="4571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142857" y="5142857"/>
            <a:ext cx="3858093" cy="1938061"/>
            <a:chOff x="9142857" y="5142857"/>
            <a:chExt cx="3858093" cy="193806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5142857"/>
              <a:ext cx="3858093" cy="19380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46789" y="2166604"/>
            <a:ext cx="13939877" cy="8225776"/>
            <a:chOff x="4446789" y="2166604"/>
            <a:chExt cx="13939877" cy="82257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6789" y="2166604"/>
              <a:ext cx="13939877" cy="82257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7" y="442437"/>
            <a:ext cx="11620851" cy="12190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32504" y="2166604"/>
            <a:ext cx="6171429" cy="1814598"/>
            <a:chOff x="1932504" y="2166604"/>
            <a:chExt cx="6171429" cy="18145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2504" y="2166604"/>
              <a:ext cx="6171429" cy="18145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32504" y="6961577"/>
            <a:ext cx="6171429" cy="2418045"/>
            <a:chOff x="1932504" y="6961577"/>
            <a:chExt cx="6171429" cy="241804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32504" y="6961577"/>
              <a:ext cx="6171429" cy="241804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32504" y="4538139"/>
            <a:ext cx="6171429" cy="1741353"/>
            <a:chOff x="1932504" y="4538139"/>
            <a:chExt cx="6171429" cy="174135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32504" y="4538139"/>
              <a:ext cx="6171429" cy="17413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4538139"/>
            <a:ext cx="3297383" cy="719429"/>
            <a:chOff x="9142857" y="4538139"/>
            <a:chExt cx="3297383" cy="719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4538139"/>
              <a:ext cx="3297383" cy="71942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26287" y="3629782"/>
            <a:ext cx="1321567" cy="4571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26287" y="4950001"/>
            <a:ext cx="1181228" cy="45713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832382" y="9028201"/>
            <a:ext cx="1321567" cy="4571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42857" y="2166604"/>
            <a:ext cx="3297383" cy="1807911"/>
            <a:chOff x="9142857" y="2166604"/>
            <a:chExt cx="3297383" cy="180791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2166604"/>
              <a:ext cx="3297383" cy="18079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6961577"/>
            <a:ext cx="6171429" cy="2343995"/>
            <a:chOff x="9142857" y="6961577"/>
            <a:chExt cx="6171429" cy="234399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6961577"/>
              <a:ext cx="6171429" cy="2343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46789" y="2166604"/>
            <a:ext cx="13939877" cy="8225776"/>
            <a:chOff x="4446789" y="2166604"/>
            <a:chExt cx="13939877" cy="82257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46789" y="2166604"/>
              <a:ext cx="13939877" cy="82257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37" y="442437"/>
            <a:ext cx="11620851" cy="12190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2836" y="1387176"/>
            <a:ext cx="1346667" cy="493714"/>
            <a:chOff x="642836" y="1387176"/>
            <a:chExt cx="1346667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836" y="1387176"/>
              <a:ext cx="1346667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89503" y="2166604"/>
            <a:ext cx="6171429" cy="1687988"/>
            <a:chOff x="1989503" y="2166604"/>
            <a:chExt cx="6171429" cy="16879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9503" y="2166604"/>
              <a:ext cx="6171429" cy="16879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9503" y="4543216"/>
            <a:ext cx="6171429" cy="1736277"/>
            <a:chOff x="1989503" y="4543216"/>
            <a:chExt cx="6171429" cy="173627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9503" y="4543216"/>
              <a:ext cx="6171429" cy="173627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89503" y="7007175"/>
            <a:ext cx="6171429" cy="2421927"/>
            <a:chOff x="1989503" y="7007175"/>
            <a:chExt cx="6171429" cy="242192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9503" y="7007175"/>
              <a:ext cx="6171429" cy="24219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42857" y="7007175"/>
            <a:ext cx="5923811" cy="2441571"/>
            <a:chOff x="9142857" y="7007175"/>
            <a:chExt cx="5923811" cy="2441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42857" y="7007175"/>
              <a:ext cx="5923811" cy="244157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03334" y="3500315"/>
            <a:ext cx="1321567" cy="45713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510010" y="5925216"/>
            <a:ext cx="1321567" cy="45713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508572" y="9074829"/>
            <a:ext cx="1321567" cy="45713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142857" y="2162229"/>
            <a:ext cx="3401437" cy="1642799"/>
            <a:chOff x="9142857" y="2162229"/>
            <a:chExt cx="3401437" cy="164279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2162229"/>
              <a:ext cx="3401437" cy="164279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42857" y="4543216"/>
            <a:ext cx="2961906" cy="1803790"/>
            <a:chOff x="9142857" y="4543216"/>
            <a:chExt cx="2961906" cy="180379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4543216"/>
              <a:ext cx="2961906" cy="1803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180</Words>
  <Application>Microsoft Office PowerPoint</Application>
  <PresentationFormat>사용자 지정</PresentationFormat>
  <Paragraphs>128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 민호</cp:lastModifiedBy>
  <cp:revision>4</cp:revision>
  <dcterms:created xsi:type="dcterms:W3CDTF">2021-11-30T22:05:00Z</dcterms:created>
  <dcterms:modified xsi:type="dcterms:W3CDTF">2021-11-30T13:32:22Z</dcterms:modified>
</cp:coreProperties>
</file>